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063FE-97AF-4F52-B34C-770A1AF2B912}" type="datetimeFigureOut">
              <a:rPr lang="pt-BR" smtClean="0"/>
              <a:pPr/>
              <a:t>30/03/2015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4BE93-6010-4761-9CE8-14BB89E118B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7498095" cy="46805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0"/>
          <a:stretch/>
        </p:blipFill>
        <p:spPr>
          <a:xfrm>
            <a:off x="6228184" y="1374400"/>
            <a:ext cx="2896908" cy="529273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849707"/>
            <a:ext cx="9144000" cy="20302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1084" y="2204864"/>
            <a:ext cx="66891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Black" pitchFamily="34" charset="0"/>
              </a:rPr>
              <a:t>O PROFESSOR DA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ESCOLA 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BÍBLICA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Arial Black" pitchFamily="34" charset="0"/>
              </a:rPr>
              <a:t> DOMINICAL</a:t>
            </a:r>
          </a:p>
          <a:p>
            <a:pPr algn="ctr"/>
            <a:r>
              <a:rPr lang="pt-BR" sz="4000" b="1" dirty="0" smtClean="0">
                <a:latin typeface="Arial Black" pitchFamily="34" charset="0"/>
              </a:rPr>
              <a:t> PRECISA SABER !!!</a:t>
            </a:r>
            <a:endParaRPr lang="pt-BR" sz="4000" dirty="0"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5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0801" y="-27384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220"/>
            <a:ext cx="9144000" cy="58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174149" y="391248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849707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5536" y="256490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8. Dê a ele todo o dinheiro que pedir, e que gaste como quiser. </a:t>
            </a:r>
          </a:p>
        </p:txBody>
      </p:sp>
    </p:spTree>
    <p:extLst>
      <p:ext uri="{BB962C8B-B14F-4D97-AF65-F5344CB8AC3E}">
        <p14:creationId xmlns:p14="http://schemas.microsoft.com/office/powerpoint/2010/main" val="15385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671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0801" y="0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" y="1052736"/>
            <a:ext cx="8767003" cy="58052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5886117" y="3984492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7544" y="213285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</a:rPr>
              <a:t>9. Satisfaça seus desejos, seja o que seja: comida, bebidas, descanso, faltar </a:t>
            </a:r>
            <a:r>
              <a:rPr lang="pt-BR" sz="4000" dirty="0" smtClean="0">
                <a:solidFill>
                  <a:schemeClr val="bg1"/>
                </a:solidFill>
              </a:rPr>
              <a:t>às aulas. </a:t>
            </a:r>
            <a:r>
              <a:rPr lang="pt-BR" sz="4000" dirty="0">
                <a:solidFill>
                  <a:schemeClr val="bg1"/>
                </a:solidFill>
              </a:rPr>
              <a:t>Observarás que seus desejos aumentarão com o passar do tempo. Afinal, negar-lhe </a:t>
            </a:r>
            <a:r>
              <a:rPr lang="pt-BR" sz="4000" dirty="0">
                <a:solidFill>
                  <a:srgbClr val="FF0000"/>
                </a:solidFill>
              </a:rPr>
              <a:t>coisas</a:t>
            </a:r>
            <a:r>
              <a:rPr lang="pt-BR" sz="4000" dirty="0">
                <a:solidFill>
                  <a:srgbClr val="FFFF00"/>
                </a:solidFill>
              </a:rPr>
              <a:t> </a:t>
            </a:r>
            <a:r>
              <a:rPr lang="pt-BR" sz="4000" dirty="0">
                <a:solidFill>
                  <a:schemeClr val="bg1"/>
                </a:solidFill>
              </a:rPr>
              <a:t>pode levá-lo a sentir uma </a:t>
            </a:r>
            <a:r>
              <a:rPr lang="pt-BR" sz="4000" dirty="0">
                <a:solidFill>
                  <a:srgbClr val="FF0000"/>
                </a:solidFill>
              </a:rPr>
              <a:t>grande</a:t>
            </a:r>
            <a:r>
              <a:rPr lang="pt-BR" sz="4000" dirty="0">
                <a:solidFill>
                  <a:schemeClr val="bg1"/>
                </a:solidFill>
              </a:rPr>
              <a:t> frustração. </a:t>
            </a:r>
          </a:p>
        </p:txBody>
      </p:sp>
    </p:spTree>
    <p:extLst>
      <p:ext uri="{BB962C8B-B14F-4D97-AF65-F5344CB8AC3E}">
        <p14:creationId xmlns:p14="http://schemas.microsoft.com/office/powerpoint/2010/main" val="37014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0801" y="0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2348880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10. Defenda-o sempre contra os vizinhos, professores e a polícia; todos têm algo contra seu filho!</a:t>
            </a:r>
          </a:p>
        </p:txBody>
      </p:sp>
    </p:spTree>
    <p:extLst>
      <p:ext uri="{BB962C8B-B14F-4D97-AF65-F5344CB8AC3E}">
        <p14:creationId xmlns:p14="http://schemas.microsoft.com/office/powerpoint/2010/main" val="36525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801" y="0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" y="836712"/>
            <a:ext cx="8767003" cy="58052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213285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11. Quando ele </a:t>
            </a:r>
            <a:r>
              <a:rPr lang="pt-BR" sz="4400" dirty="0" smtClean="0">
                <a:solidFill>
                  <a:schemeClr val="bg1"/>
                </a:solidFill>
              </a:rPr>
              <a:t>estiver </a:t>
            </a:r>
            <a:r>
              <a:rPr lang="pt-BR" sz="4400" dirty="0">
                <a:solidFill>
                  <a:schemeClr val="bg1"/>
                </a:solidFill>
              </a:rPr>
              <a:t>em graves problemas, peça perdão e justifique: </a:t>
            </a:r>
            <a:r>
              <a:rPr lang="pt-BR" sz="4400" dirty="0" smtClean="0">
                <a:solidFill>
                  <a:schemeClr val="bg1"/>
                </a:solidFill>
              </a:rPr>
              <a:t>“Nunca </a:t>
            </a:r>
            <a:r>
              <a:rPr lang="pt-BR" sz="4400" dirty="0">
                <a:solidFill>
                  <a:schemeClr val="bg1"/>
                </a:solidFill>
              </a:rPr>
              <a:t>pude fazer nada por ele, ele sempre foi assim”. </a:t>
            </a:r>
          </a:p>
        </p:txBody>
      </p:sp>
    </p:spTree>
    <p:extLst>
      <p:ext uri="{BB962C8B-B14F-4D97-AF65-F5344CB8AC3E}">
        <p14:creationId xmlns:p14="http://schemas.microsoft.com/office/powerpoint/2010/main" val="5408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801" y="0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" y="836712"/>
            <a:ext cx="8767003" cy="58052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2060848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12. Prepare-se para uma vida sem momentos tranquilos – pois é exatamente isso que te espera! Mas não se preocupe, você se acostumará…</a:t>
            </a:r>
          </a:p>
        </p:txBody>
      </p:sp>
    </p:spTree>
    <p:extLst>
      <p:ext uri="{BB962C8B-B14F-4D97-AF65-F5344CB8AC3E}">
        <p14:creationId xmlns:p14="http://schemas.microsoft.com/office/powerpoint/2010/main" val="9028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BD Timon\Desktop\enfrenta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360"/>
            <a:ext cx="9180512" cy="68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7624" y="3244334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200" b="1" dirty="0">
                <a:solidFill>
                  <a:srgbClr val="FF0000"/>
                </a:solidFill>
              </a:rPr>
              <a:t>você se acostumará…</a:t>
            </a:r>
          </a:p>
        </p:txBody>
      </p:sp>
    </p:spTree>
    <p:extLst>
      <p:ext uri="{BB962C8B-B14F-4D97-AF65-F5344CB8AC3E}">
        <p14:creationId xmlns:p14="http://schemas.microsoft.com/office/powerpoint/2010/main" val="920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91680" y="3284984"/>
            <a:ext cx="4577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algn="ctr"/>
            <a:r>
              <a:rPr lang="pt-BR" sz="6000" dirty="0" smtClean="0">
                <a:solidFill>
                  <a:schemeClr val="bg1"/>
                </a:solidFill>
                <a:latin typeface="Brush Script MT" pitchFamily="66" charset="0"/>
              </a:rPr>
              <a:t>“</a:t>
            </a:r>
            <a:r>
              <a:rPr lang="pt-BR" sz="6000" dirty="0">
                <a:solidFill>
                  <a:schemeClr val="bg1"/>
                </a:solidFill>
                <a:latin typeface="Brush Script MT" pitchFamily="66" charset="0"/>
              </a:rPr>
              <a:t>Como </a:t>
            </a:r>
            <a:r>
              <a:rPr lang="pt-BR" sz="6000" dirty="0" smtClean="0">
                <a:solidFill>
                  <a:schemeClr val="bg1"/>
                </a:solidFill>
                <a:latin typeface="Brush Script MT" pitchFamily="66" charset="0"/>
              </a:rPr>
              <a:t>criar </a:t>
            </a:r>
            <a:r>
              <a:rPr lang="pt-BR" sz="6000" dirty="0">
                <a:solidFill>
                  <a:schemeClr val="bg1"/>
                </a:solidFill>
                <a:latin typeface="Brush Script MT" pitchFamily="66" charset="0"/>
              </a:rPr>
              <a:t>um delinquente”</a:t>
            </a:r>
            <a:endParaRPr lang="pt-B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03648" y="1772816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 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Regras de: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4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6084" y="2060848"/>
            <a:ext cx="73892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1. Desde pequeno dê a ele tudo o que desejar. Ele crescerá pensando que o mundo gira ao seu redor.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3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772816"/>
            <a:ext cx="7389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2. Ache graça quando seu filho disser palavrões, pois assim ele ficará convencido de que o que faz é original e seguirá buscando sempre chamar a atenção.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0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929021"/>
            <a:ext cx="7389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3. Não ensine ou oriente sobre a fé inteligente, ou a importância de nascer de Deus. </a:t>
            </a:r>
            <a:r>
              <a:rPr lang="pt-BR" sz="4400" dirty="0" smtClean="0">
                <a:solidFill>
                  <a:schemeClr val="bg1"/>
                </a:solidFill>
              </a:rPr>
              <a:t>Espere que ele </a:t>
            </a:r>
            <a:r>
              <a:rPr lang="pt-BR" sz="4400" dirty="0">
                <a:solidFill>
                  <a:schemeClr val="bg1"/>
                </a:solidFill>
              </a:rPr>
              <a:t>seja maior de idade e que decida por si mesmo.</a:t>
            </a:r>
          </a:p>
          <a:p>
            <a:pPr lvl="0"/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4. Nunca lhe diga que ele fez algo errado, pois isso poderia deixá-lo com complexo de culpa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2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719674"/>
            <a:ext cx="77048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solidFill>
                  <a:schemeClr val="bg1"/>
                </a:solidFill>
              </a:rPr>
              <a:t>5. Arrume pacientemente tudo que ele deixar jogado: livros, sapatos, meias, brinquedos… Coloque tudo no lugar por ele. Assim se acostumará a transferir a responsabilidade sempre para os outros.</a:t>
            </a:r>
          </a:p>
          <a:p>
            <a:pPr lvl="0"/>
            <a:r>
              <a:rPr lang="pt-BR" sz="24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8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51731" y="1988840"/>
            <a:ext cx="78206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dirty="0">
                <a:solidFill>
                  <a:schemeClr val="bg1"/>
                </a:solidFill>
              </a:rPr>
              <a:t>6. Deixe que leia, assista, e navegue pela internet sem restrições. Não se preocupe com o que preencha a mente dele. Cuidadosamente, você esterilizava as mamadeiras, </a:t>
            </a:r>
            <a:r>
              <a:rPr lang="pt-BR" sz="3400" dirty="0" smtClean="0">
                <a:solidFill>
                  <a:schemeClr val="bg1"/>
                </a:solidFill>
              </a:rPr>
              <a:t>levava </a:t>
            </a:r>
            <a:r>
              <a:rPr lang="pt-BR" sz="3400" dirty="0">
                <a:solidFill>
                  <a:schemeClr val="bg1"/>
                </a:solidFill>
              </a:rPr>
              <a:t>para tomar todas as </a:t>
            </a:r>
            <a:r>
              <a:rPr lang="pt-BR" sz="3400" dirty="0" smtClean="0">
                <a:solidFill>
                  <a:schemeClr val="bg1"/>
                </a:solidFill>
              </a:rPr>
              <a:t>vacinas; então </a:t>
            </a:r>
            <a:r>
              <a:rPr lang="pt-BR" sz="3400" dirty="0">
                <a:solidFill>
                  <a:schemeClr val="bg1"/>
                </a:solidFill>
              </a:rPr>
              <a:t>agora os pensamentos dele podem ser alimentados com todo tipo de lixo. </a:t>
            </a:r>
          </a:p>
          <a:p>
            <a:pPr lvl="0"/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1731" y="-99392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0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" y="836712"/>
            <a:ext cx="8767003" cy="58052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835852"/>
            <a:ext cx="9144000" cy="203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06084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bg1"/>
                </a:solidFill>
              </a:rPr>
              <a:t>7. Discuta frequentemente seus problemas conjugais quando seu filho esteja presente, assim não será uma surpresa para ele quando a família se </a:t>
            </a:r>
            <a:r>
              <a:rPr lang="pt-BR" sz="4400" dirty="0" smtClean="0">
                <a:solidFill>
                  <a:schemeClr val="bg1"/>
                </a:solidFill>
              </a:rPr>
              <a:t>desmoronar. </a:t>
            </a:r>
            <a:endParaRPr lang="pt-BR" sz="4400" dirty="0">
              <a:solidFill>
                <a:schemeClr val="bg1"/>
              </a:solidFill>
            </a:endParaRPr>
          </a:p>
          <a:p>
            <a:pPr lvl="0"/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7" r="25705" b="51627"/>
          <a:stretch/>
        </p:blipFill>
        <p:spPr>
          <a:xfrm>
            <a:off x="6713701" y="4461164"/>
            <a:ext cx="2430299" cy="23968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70801" y="0"/>
            <a:ext cx="83876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Encontro Pedagógico-2015</a:t>
            </a:r>
            <a:endParaRPr lang="pt-BR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6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425</Words>
  <Application>Microsoft Office PowerPoint</Application>
  <PresentationFormat>Apresentação na tela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valdinar viana</dc:creator>
  <cp:lastModifiedBy>valdinar viana</cp:lastModifiedBy>
  <cp:revision>45</cp:revision>
  <dcterms:created xsi:type="dcterms:W3CDTF">2014-03-25T23:35:12Z</dcterms:created>
  <dcterms:modified xsi:type="dcterms:W3CDTF">2015-03-30T17:25:41Z</dcterms:modified>
</cp:coreProperties>
</file>